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0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2916219" y="1118067"/>
            <a:ext cx="9181294" cy="980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dirty="0" smtClean="0"/>
              <a:t>Based on your own life experience and prior knowledge, decide if each statement is “probable” or “</a:t>
            </a:r>
            <a:r>
              <a:rPr lang="en-US" sz="2953" dirty="0" err="1" smtClean="0"/>
              <a:t>peu</a:t>
            </a:r>
            <a:r>
              <a:rPr lang="en-US" sz="2953" dirty="0" smtClean="0"/>
              <a:t> probable.”</a:t>
            </a:r>
            <a:endParaRPr sz="2953" dirty="0"/>
          </a:p>
        </p:txBody>
      </p:sp>
      <p:sp>
        <p:nvSpPr>
          <p:cNvPr id="17" name="Shape 98"/>
          <p:cNvSpPr txBox="1">
            <a:spLocks/>
          </p:cNvSpPr>
          <p:nvPr/>
        </p:nvSpPr>
        <p:spPr>
          <a:xfrm>
            <a:off x="2916219" y="2212848"/>
            <a:ext cx="9275782" cy="44714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111000"/>
              </a:lnSpc>
              <a:spcBef>
                <a:spcPts val="930"/>
              </a:spcBef>
              <a:buSzTx/>
              <a:buFont typeface="Corbel" panose="020B0503020204020204" pitchFamily="34" charset="0"/>
              <a:buNone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Pour des raisons d’hygiène, il est interdit de porter un </a:t>
            </a:r>
            <a:r>
              <a:rPr lang="fr-FR" sz="2953" dirty="0" err="1" smtClean="0">
                <a:solidFill>
                  <a:schemeClr val="tx1"/>
                </a:solidFill>
              </a:rPr>
              <a:t>boardshort</a:t>
            </a:r>
            <a:r>
              <a:rPr lang="fr-FR" sz="2953" dirty="0" smtClean="0">
                <a:solidFill>
                  <a:schemeClr val="tx1"/>
                </a:solidFill>
              </a:rPr>
              <a:t> à une piscine publique en France.</a:t>
            </a:r>
          </a:p>
          <a:p>
            <a:pPr marL="514350" indent="-514350" algn="l"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Pour des raisons de pudeur (modestie), il est interdit de porter un « string » ou un « mini </a:t>
            </a:r>
            <a:r>
              <a:rPr lang="fr-FR" sz="2953" dirty="0" err="1" smtClean="0">
                <a:solidFill>
                  <a:schemeClr val="tx1"/>
                </a:solidFill>
              </a:rPr>
              <a:t>kini</a:t>
            </a:r>
            <a:r>
              <a:rPr lang="fr-FR" sz="2953" dirty="0" smtClean="0">
                <a:solidFill>
                  <a:schemeClr val="tx1"/>
                </a:solidFill>
              </a:rPr>
              <a:t> » à une piscine publique en France.</a:t>
            </a:r>
          </a:p>
          <a:p>
            <a:pPr marL="514350" indent="-514350" algn="l">
              <a:buFont typeface="Corbel" panose="020B0503020204020204" pitchFamily="34" charset="0"/>
              <a:buAutoNum type="arabicPeriod"/>
              <a:defRPr sz="1800"/>
            </a:pPr>
            <a:r>
              <a:rPr lang="fr-FR" sz="2953" dirty="0">
                <a:solidFill>
                  <a:schemeClr val="tx1"/>
                </a:solidFill>
              </a:rPr>
              <a:t>La France est </a:t>
            </a:r>
            <a:r>
              <a:rPr lang="fr-FR" sz="2953" dirty="0" smtClean="0">
                <a:solidFill>
                  <a:schemeClr val="tx1"/>
                </a:solidFill>
              </a:rPr>
              <a:t>une </a:t>
            </a:r>
            <a:r>
              <a:rPr lang="fr-FR" sz="2953" dirty="0">
                <a:solidFill>
                  <a:schemeClr val="tx1"/>
                </a:solidFill>
              </a:rPr>
              <a:t>société multiculturelle</a:t>
            </a:r>
            <a:r>
              <a:rPr lang="fr-FR" sz="2953" dirty="0" smtClean="0">
                <a:solidFill>
                  <a:schemeClr val="tx1"/>
                </a:solidFill>
              </a:rPr>
              <a:t>.</a:t>
            </a:r>
          </a:p>
          <a:p>
            <a:pPr marL="514350" indent="-514350" algn="l">
              <a:buFont typeface="Corbel" panose="020B0503020204020204" pitchFamily="34" charset="0"/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En France, il y a une séparation stricte entre la religion et le gouvernement.</a:t>
            </a:r>
          </a:p>
          <a:p>
            <a:pPr marL="514350" indent="-514350" algn="l">
              <a:buFont typeface="Corbel" panose="020B0503020204020204" pitchFamily="34" charset="0"/>
              <a:buAutoNum type="arabicPeriod"/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En France, il est interdit de porter des symboles religieux (croix, hijab, etc.) dans une école publique.</a:t>
            </a:r>
            <a:endParaRPr lang="fr-FR" sz="2953" dirty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  <a:defRPr sz="1800"/>
            </a:pPr>
            <a:endParaRPr lang="fr-FR" sz="2953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  <a:defRPr sz="1800"/>
            </a:pPr>
            <a:endParaRPr lang="fr-FR" sz="2953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69046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1488</TotalTime>
  <Words>57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Century Schoolbook</vt:lpstr>
      <vt:lpstr>Corbel</vt:lpstr>
      <vt:lpstr>Futura Condensed</vt:lpstr>
      <vt:lpstr>Feathered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12</cp:revision>
  <dcterms:created xsi:type="dcterms:W3CDTF">2016-09-15T11:19:04Z</dcterms:created>
  <dcterms:modified xsi:type="dcterms:W3CDTF">2016-09-29T16:03:00Z</dcterms:modified>
</cp:coreProperties>
</file>